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3" r:id="rId4"/>
    <p:sldId id="258" r:id="rId5"/>
    <p:sldId id="261" r:id="rId6"/>
    <p:sldId id="262" r:id="rId7"/>
    <p:sldId id="264" r:id="rId8"/>
    <p:sldId id="265" r:id="rId9"/>
    <p:sldId id="259" r:id="rId10"/>
    <p:sldId id="260" r:id="rId11"/>
    <p:sldId id="266" r:id="rId12"/>
    <p:sldId id="267" r:id="rId13"/>
    <p:sldId id="268" r:id="rId14"/>
    <p:sldId id="275" r:id="rId15"/>
    <p:sldId id="269" r:id="rId16"/>
    <p:sldId id="274" r:id="rId17"/>
    <p:sldId id="270" r:id="rId18"/>
    <p:sldId id="272" r:id="rId19"/>
    <p:sldId id="271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7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198C5-92E3-4250-B675-1DA232A8514D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23692-29CF-4012-845F-AFDE31C706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23692-29CF-4012-845F-AFDE31C706A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29-Nov-13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jubaircox15@yahoo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4.jpg"/>
          <p:cNvPicPr>
            <a:picLocks noChangeAspect="1"/>
          </p:cNvPicPr>
          <p:nvPr/>
        </p:nvPicPr>
        <p:blipFill>
          <a:blip r:embed="rId2">
            <a:lum bright="2000"/>
          </a:blip>
          <a:stretch>
            <a:fillRect/>
          </a:stretch>
        </p:blipFill>
        <p:spPr>
          <a:xfrm>
            <a:off x="381000" y="289796"/>
            <a:ext cx="8305800" cy="622133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95400" y="685800"/>
            <a:ext cx="6477000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2286000"/>
            <a:ext cx="7238999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6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57200"/>
            <a:ext cx="8229600" cy="318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সৈয়দ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মুহাম্মদ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আবু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জুবাইর</a:t>
            </a:r>
            <a:endParaRPr lang="en-US" sz="40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ভৌত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কক্সবাজার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সরকারী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E-mail 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  <a:hlinkClick r:id="rId2"/>
              </a:rPr>
              <a:t>jubaircox</a:t>
            </a:r>
            <a:r>
              <a:rPr lang="en-US" sz="3600" dirty="0" err="1" smtClean="0">
                <a:latin typeface="Arial" pitchFamily="34" charset="0"/>
                <a:cs typeface="Arial" pitchFamily="34" charset="0"/>
                <a:hlinkClick r:id="rId2"/>
              </a:rPr>
              <a:t>15@yahoo.com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971800"/>
            <a:ext cx="3581400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291947"/>
            <a:ext cx="6400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96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9600" dirty="0" smtClean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7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72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6" y="152400"/>
            <a:ext cx="3330084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images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8600"/>
            <a:ext cx="2938917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images6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886200"/>
            <a:ext cx="29718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images6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3657600"/>
            <a:ext cx="31242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609600" y="4876800"/>
            <a:ext cx="213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গ্যাসীয়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53200" y="4572000"/>
            <a:ext cx="198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3352800" y="1066800"/>
            <a:ext cx="2667000" cy="1143000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28600"/>
            <a:ext cx="3662523" cy="2295525"/>
          </a:xfrm>
          <a:prstGeom prst="rect">
            <a:avLst/>
          </a:prstGeom>
        </p:spPr>
      </p:pic>
      <p:pic>
        <p:nvPicPr>
          <p:cNvPr id="3" name="Picture 2" descr="images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509" y="242887"/>
            <a:ext cx="3893891" cy="265271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810000" y="1371600"/>
            <a:ext cx="1066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7047706" y="3313906"/>
            <a:ext cx="990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>
            <a:off x="3200400" y="5105400"/>
            <a:ext cx="144938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" y="990600"/>
            <a:ext cx="3276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3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3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3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`</a:t>
            </a:r>
            <a:endParaRPr lang="en-US" sz="3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685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তাপ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0" y="2996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তাপ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0200" y="10668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তরল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stea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708400"/>
            <a:ext cx="4318000" cy="2941934"/>
          </a:xfrm>
          <a:prstGeom prst="rect">
            <a:avLst/>
          </a:prstGeom>
        </p:spPr>
      </p:pic>
      <p:pic>
        <p:nvPicPr>
          <p:cNvPr id="17" name="Picture 16" descr="ato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3733800"/>
            <a:ext cx="2667000" cy="231862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124200" y="3733800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অণুকে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ভাঙ্গলে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605926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48006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গ্যাসীয়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8" grpId="0"/>
      <p:bldP spid="19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914401"/>
            <a:ext cx="66294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গঠন</a:t>
            </a:r>
            <a:endParaRPr lang="en-US" sz="6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7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২৬-৩৬</a:t>
            </a:r>
            <a:endParaRPr lang="en-US" sz="96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304800"/>
            <a:ext cx="4495800" cy="22098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15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819400"/>
            <a:ext cx="8458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শিক্ষর্থীরা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……………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অণু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কনিকা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সমূহের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রাদারফোর্ড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বোর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5866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32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44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0" y="12954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32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800245" y="3277320"/>
            <a:ext cx="2209006" cy="2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24000" y="4535269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125866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5400" y="1258669"/>
            <a:ext cx="60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H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9000" y="48400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2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4840069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2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5400000">
            <a:off x="406687" y="2909380"/>
            <a:ext cx="2209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তড়ি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400" y="5983069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হাইড্রোজেন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অণু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96662" y="598306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অণু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200" y="663714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যৌগিক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2600" y="663714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5449743" y="3237057"/>
            <a:ext cx="2209006" cy="2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324600" y="1295400"/>
            <a:ext cx="60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0800" y="129540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72200" y="463927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86400" y="598306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4927311" y="2793714"/>
            <a:ext cx="2209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বিভাজিত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14600" y="2286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অণু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9734E-6 L 0.11666 0.499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25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8865E-6 L -0.1 0.4987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2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0.04391 L 0.1875 0.5098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23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46 0.02173 L -0.14479 0.5098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24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5" grpId="0"/>
      <p:bldP spid="16" grpId="0"/>
      <p:bldP spid="17" grpId="0"/>
      <p:bldP spid="19" grpId="0"/>
      <p:bldP spid="20" grpId="0"/>
      <p:bldP spid="25" grpId="0"/>
      <p:bldP spid="26" grpId="0"/>
      <p:bldP spid="27" grpId="0"/>
      <p:bldP spid="28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2713634">
            <a:off x="3935934" y="1468414"/>
            <a:ext cx="914400" cy="502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 rot="17377852">
            <a:off x="3895631" y="1643652"/>
            <a:ext cx="914400" cy="502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 rot="20556087">
            <a:off x="4083790" y="1698063"/>
            <a:ext cx="914400" cy="502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535680" y="2801820"/>
            <a:ext cx="274320" cy="2743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-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212080" y="3487620"/>
            <a:ext cx="274320" cy="274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-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895600" y="4021020"/>
            <a:ext cx="274320" cy="27432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4191000" y="3746700"/>
            <a:ext cx="274320" cy="274320"/>
          </a:xfrm>
          <a:prstGeom prst="ellips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343400" y="3944820"/>
            <a:ext cx="274320" cy="27432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+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114800" y="3792420"/>
            <a:ext cx="274320" cy="274320"/>
          </a:xfrm>
          <a:prstGeom prst="ellips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114800" y="3975300"/>
            <a:ext cx="274320" cy="274320"/>
          </a:xfrm>
          <a:prstGeom prst="ellipse">
            <a:avLst/>
          </a:prstGeom>
          <a:solidFill>
            <a:srgbClr val="66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38400" y="457200"/>
            <a:ext cx="4191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67200" y="4114800"/>
            <a:ext cx="274320" cy="27432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16" name="Oval 15"/>
          <p:cNvSpPr/>
          <p:nvPr/>
        </p:nvSpPr>
        <p:spPr>
          <a:xfrm>
            <a:off x="4495800" y="3810000"/>
            <a:ext cx="274320" cy="27432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+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84 0.32863 C -0.32171 0.29813 -0.26025 0.15068 -0.15955 -0.00116 C -0.05973 -0.1523 0.04288 -0.25052 0.06875 -0.21932 C 0.09444 -0.18859 0.03402 -0.0423 -0.06702 0.11 C -0.16719 0.26045 -0.26945 0.35891 -0.29584 0.32863 Z " pathEditMode="relative" rAng="-8307435" ptsTypes="fffff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-27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66 0.17056 C 0.18837 0.37023 0.2 0.54194 0.16979 0.55234 C 0.14236 0.5639 0.0842 0.40975 0.0415 0.20984 C -0.00121 0.01017 -0.01267 -0.16131 0.01615 -0.17241 C 0.04497 -0.18327 0.10278 -0.02935 0.14566 0.17056 Z " pathEditMode="relative" rAng="4450848" ptsTypes="fffff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434 -0.07835 C 0.2993 -0.00786 0.41024 0.07881 0.40087 0.11186 C 0.39114 0.14675 0.26545 0.11555 0.12031 0.04507 C -0.02535 -0.02635 -0.13611 -0.11209 -0.1257 -0.14629 C -0.11719 -0.18119 0.0092 -0.15091 0.15434 -0.07835 Z " pathEditMode="relative" rAng="1215783" ptsTypes="fffff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 rot="19763888">
            <a:off x="6241842" y="4723898"/>
            <a:ext cx="536226" cy="193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74276" y="5909017"/>
            <a:ext cx="517230" cy="263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2971800" y="3318984"/>
            <a:ext cx="2262512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2590800" y="2604496"/>
            <a:ext cx="1505820" cy="75253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789949" y="4401429"/>
            <a:ext cx="1328327" cy="3229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42349" y="4553829"/>
            <a:ext cx="1328327" cy="3229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087173" y="2040915"/>
            <a:ext cx="2452582" cy="6164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কক্ষপথ</a:t>
            </a:r>
            <a:endParaRPr 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27733" y="2978163"/>
            <a:ext cx="1650067" cy="56911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09957" y="6040608"/>
            <a:ext cx="1048333" cy="283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353884" y="3719890"/>
            <a:ext cx="1580316" cy="4325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আবিস্কারক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024091" y="3714860"/>
            <a:ext cx="1891309" cy="43190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জে, জে, থমসন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6" name="Straight Arrow Connector 35"/>
          <p:cNvCxnSpPr>
            <a:stCxn id="34" idx="1"/>
          </p:cNvCxnSpPr>
          <p:nvPr/>
        </p:nvCxnSpPr>
        <p:spPr>
          <a:xfrm rot="10800000">
            <a:off x="2895600" y="3928585"/>
            <a:ext cx="2458284" cy="759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444524" y="4401429"/>
            <a:ext cx="880076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আধান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8" name="Straight Arrow Connector 37"/>
          <p:cNvCxnSpPr>
            <a:stCxn id="37" idx="1"/>
          </p:cNvCxnSpPr>
          <p:nvPr/>
        </p:nvCxnSpPr>
        <p:spPr>
          <a:xfrm rot="10800000">
            <a:off x="2990240" y="3928585"/>
            <a:ext cx="2454285" cy="7344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445287" y="4385784"/>
            <a:ext cx="2470113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52525"/>
                </a:solidFill>
                <a:latin typeface="TimesNewRomanPSMT"/>
              </a:rPr>
              <a:t>-1.60× 10</a:t>
            </a:r>
            <a:r>
              <a:rPr lang="en-US" sz="2800" baseline="30000" dirty="0" smtClean="0">
                <a:solidFill>
                  <a:srgbClr val="252525"/>
                </a:solidFill>
                <a:latin typeface="TimesNewRomanPSMT"/>
              </a:rPr>
              <a:t>-19</a:t>
            </a:r>
            <a:r>
              <a:rPr lang="en-US" sz="2800" dirty="0" smtClean="0">
                <a:solidFill>
                  <a:srgbClr val="252525"/>
                </a:solidFill>
                <a:latin typeface="TimesNewRomanPSMT"/>
              </a:rPr>
              <a:t> C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52415" y="5239747"/>
            <a:ext cx="748385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1" name="Straight Arrow Connector 40"/>
          <p:cNvCxnSpPr>
            <a:stCxn id="40" idx="1"/>
          </p:cNvCxnSpPr>
          <p:nvPr/>
        </p:nvCxnSpPr>
        <p:spPr>
          <a:xfrm rot="10800000">
            <a:off x="2971805" y="3852389"/>
            <a:ext cx="2680610" cy="16797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647329" y="5212916"/>
            <a:ext cx="2268071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9.11×10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-28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89299" y="685800"/>
            <a:ext cx="2725701" cy="58477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bn-BD" sz="3200" dirty="0" smtClean="0"/>
              <a:t> </a:t>
            </a:r>
            <a:endParaRPr lang="en-US" sz="3200" dirty="0"/>
          </a:p>
        </p:txBody>
      </p:sp>
      <p:sp>
        <p:nvSpPr>
          <p:cNvPr id="23" name="Oval 22"/>
          <p:cNvSpPr/>
          <p:nvPr/>
        </p:nvSpPr>
        <p:spPr>
          <a:xfrm>
            <a:off x="990600" y="3318984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09600" y="2937984"/>
            <a:ext cx="1676400" cy="1676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04800" y="2633184"/>
            <a:ext cx="2286000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 flipV="1">
            <a:off x="1143000" y="36999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 flipV="1">
            <a:off x="1219200" y="35475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 flipV="1">
            <a:off x="1371600" y="3623784"/>
            <a:ext cx="304800" cy="304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 flipV="1">
            <a:off x="1295400" y="3852384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flipV="1">
            <a:off x="609600" y="45381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flipV="1">
            <a:off x="1524000" y="43857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flipV="1">
            <a:off x="2133600" y="28617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 flipV="1">
            <a:off x="381000" y="30141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 flipV="1">
            <a:off x="990600" y="28617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 flipV="1">
            <a:off x="2438400" y="385238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  <p:bldP spid="37" grpId="0" animBg="1"/>
      <p:bldP spid="39" grpId="0" animBg="1"/>
      <p:bldP spid="40" grpId="0" animBg="1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0600" y="3276600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09600" y="2895600"/>
            <a:ext cx="1676400" cy="1676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04800" y="2590800"/>
            <a:ext cx="2286000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flipV="1">
            <a:off x="1143000" y="36576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flipV="1">
            <a:off x="1219200" y="3505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flipV="1">
            <a:off x="1371600" y="3581400"/>
            <a:ext cx="304800" cy="304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flipV="1">
            <a:off x="1295400" y="38100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V="1">
            <a:off x="609600" y="4495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flipV="1">
            <a:off x="1524000" y="4343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flipV="1">
            <a:off x="2133600" y="2819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flipV="1">
            <a:off x="381000" y="2971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flipV="1">
            <a:off x="990600" y="28194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flipV="1">
            <a:off x="2438400" y="3810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endCxn id="7" idx="6"/>
          </p:cNvCxnSpPr>
          <p:nvPr/>
        </p:nvCxnSpPr>
        <p:spPr>
          <a:xfrm rot="10800000" flipV="1">
            <a:off x="1676400" y="2895600"/>
            <a:ext cx="17526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971800" y="3250842"/>
            <a:ext cx="20955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440805" y="2514600"/>
            <a:ext cx="10668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প্রোটন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4507605" y="2133600"/>
            <a:ext cx="673995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81600" y="1905000"/>
            <a:ext cx="16764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bn-BD" sz="32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আবিস্কারক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71763" y="1913119"/>
            <a:ext cx="20574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রাদারফোর্ড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2" name="Straight Connector 21"/>
          <p:cNvCxnSpPr>
            <a:stCxn id="18" idx="3"/>
          </p:cNvCxnSpPr>
          <p:nvPr/>
        </p:nvCxnSpPr>
        <p:spPr>
          <a:xfrm flipV="1">
            <a:off x="4507605" y="2806987"/>
            <a:ext cx="67399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193405" y="2627289"/>
            <a:ext cx="9906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আধান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2743" y="2604511"/>
            <a:ext cx="2746419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+1.60</a:t>
            </a:r>
            <a:r>
              <a:rPr lang="en-US" sz="3200" dirty="0" smtClean="0">
                <a:solidFill>
                  <a:srgbClr val="252525"/>
                </a:solidFill>
                <a:latin typeface="TimesNewRomanPSMT"/>
              </a:rPr>
              <a:t>×10</a:t>
            </a:r>
            <a:r>
              <a:rPr lang="en-US" sz="3200" baseline="30000" dirty="0" smtClean="0">
                <a:solidFill>
                  <a:srgbClr val="252525"/>
                </a:solidFill>
                <a:latin typeface="TimesNewRomanPSMT"/>
              </a:rPr>
              <a:t>-19</a:t>
            </a:r>
            <a:r>
              <a:rPr lang="en-US" sz="3200" dirty="0" smtClean="0">
                <a:solidFill>
                  <a:srgbClr val="252525"/>
                </a:solidFill>
                <a:latin typeface="TimesNewRomanPSMT"/>
              </a:rPr>
              <a:t> C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494726" y="2984679"/>
            <a:ext cx="673995" cy="634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93405" y="3465489"/>
            <a:ext cx="750195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35899" y="3449389"/>
            <a:ext cx="23622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1.67</a:t>
            </a:r>
            <a:r>
              <a:rPr lang="en-US" sz="2800" dirty="0" smtClean="0">
                <a:solidFill>
                  <a:srgbClr val="252525"/>
                </a:solidFill>
                <a:latin typeface="TimesNewRomanPSMT"/>
              </a:rPr>
              <a:t>×10</a:t>
            </a:r>
            <a:r>
              <a:rPr lang="en-US" sz="2800" baseline="30000" dirty="0" smtClean="0">
                <a:solidFill>
                  <a:srgbClr val="252525"/>
                </a:solidFill>
                <a:latin typeface="TimesNewRomanPSMT"/>
              </a:rPr>
              <a:t>-24</a:t>
            </a:r>
            <a:r>
              <a:rPr lang="en-US" sz="2800" dirty="0" smtClean="0">
                <a:solidFill>
                  <a:srgbClr val="252525"/>
                </a:solidFill>
                <a:latin typeface="TimesNewRomanPSMT"/>
              </a:rPr>
              <a:t> g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10000" y="457200"/>
            <a:ext cx="1219200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প্রোটন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9" name="Straight Connector 28"/>
          <p:cNvCxnSpPr>
            <a:endCxn id="17" idx="1"/>
          </p:cNvCxnSpPr>
          <p:nvPr/>
        </p:nvCxnSpPr>
        <p:spPr>
          <a:xfrm flipV="1">
            <a:off x="2438400" y="3327042"/>
            <a:ext cx="533400" cy="29206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67" t="5595" r="13333" b="7815"/>
          <a:stretch/>
        </p:blipFill>
        <p:spPr>
          <a:xfrm>
            <a:off x="495300" y="2166610"/>
            <a:ext cx="2971800" cy="29718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2272584" y="2756475"/>
            <a:ext cx="1295400" cy="8382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574155" y="2427669"/>
            <a:ext cx="11430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নিউট্রন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17155" y="2141389"/>
            <a:ext cx="432516" cy="381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81600" y="1828800"/>
            <a:ext cx="14478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bn-BD" sz="28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আবিস্কারক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74287" y="1828800"/>
            <a:ext cx="1455313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চ্যাডউইক</a:t>
            </a:r>
            <a:endParaRPr lang="bn-BD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>
            <a:stCxn id="4" idx="3"/>
          </p:cNvCxnSpPr>
          <p:nvPr/>
        </p:nvCxnSpPr>
        <p:spPr>
          <a:xfrm flipV="1">
            <a:off x="4717155" y="2720056"/>
            <a:ext cx="43251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167647" y="2522389"/>
            <a:ext cx="928353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bn-BD" sz="28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আধান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3160" y="2530178"/>
            <a:ext cx="9906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717155" y="2948049"/>
            <a:ext cx="432516" cy="416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68721" y="3287331"/>
            <a:ext cx="91440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ভর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78955" y="533400"/>
            <a:ext cx="1150245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নিউট্রন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40332" y="3287331"/>
            <a:ext cx="2422668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1.67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800" dirty="0" smtClean="0">
                <a:solidFill>
                  <a:srgbClr val="252525"/>
                </a:solidFill>
                <a:latin typeface="TimesNewRomanPSMT"/>
              </a:rPr>
              <a:t> </a:t>
            </a:r>
            <a:r>
              <a:rPr lang="en-US" sz="2800" dirty="0">
                <a:solidFill>
                  <a:srgbClr val="252525"/>
                </a:solidFill>
                <a:latin typeface="TimesNewRomanPSMT"/>
              </a:rPr>
              <a:t>×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-24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8026" y="4419600"/>
            <a:ext cx="3429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therfords-atomic-model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514600"/>
            <a:ext cx="5955007" cy="4038600"/>
          </a:xfrm>
          <a:prstGeom prst="rect">
            <a:avLst/>
          </a:prstGeom>
          <a:ln>
            <a:noFill/>
          </a:ln>
        </p:spPr>
      </p:pic>
      <p:pic>
        <p:nvPicPr>
          <p:cNvPr id="4" name="Picture 3" descr="rutherfo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"/>
            <a:ext cx="1905000" cy="23902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4600" y="381000"/>
            <a:ext cx="617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রাদারফোর্ডের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সৌর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5676900" y="2781300"/>
            <a:ext cx="3200400" cy="1143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4152588" y="2323618"/>
            <a:ext cx="1295400" cy="9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181600" y="2743200"/>
            <a:ext cx="1752600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1066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ইলেক্ট্রনের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কক্ষপথ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4495800" y="3048000"/>
            <a:ext cx="3276600" cy="1981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248400" y="1295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গ্রহের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কক্ষপথ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43800" y="27064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সূর্য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16200000" flipV="1">
            <a:off x="3656806" y="2743994"/>
            <a:ext cx="762794" cy="15160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200400" y="3124200"/>
            <a:ext cx="686593" cy="30400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133600" y="17526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কেন্দ্রমুখী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6200000" flipV="1">
            <a:off x="2762250" y="2457450"/>
            <a:ext cx="800101" cy="53339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800600" y="1777425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বহির্মুখী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2743200"/>
            <a:ext cx="533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রাদারফোর্ড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90800" y="2667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 flipV="1">
            <a:off x="4191000" y="4114800"/>
            <a:ext cx="182880" cy="18288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cxnSp>
        <p:nvCxnSpPr>
          <p:cNvPr id="29" name="Straight Arrow Connector 28"/>
          <p:cNvCxnSpPr/>
          <p:nvPr/>
        </p:nvCxnSpPr>
        <p:spPr>
          <a:xfrm rot="10800000" flipV="1">
            <a:off x="3124201" y="4267198"/>
            <a:ext cx="914401" cy="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600200" y="3810000"/>
            <a:ext cx="1447800" cy="533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038600" y="3200400"/>
            <a:ext cx="457200" cy="457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+</a:t>
            </a:r>
            <a:endParaRPr lang="en-US" sz="3600" b="1" dirty="0">
              <a:solidFill>
                <a:srgbClr val="0070C0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4191000" y="2286000"/>
            <a:ext cx="1676400" cy="304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763000" y="3276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5562600" y="5867400"/>
            <a:ext cx="609600" cy="6096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10200" y="5715000"/>
            <a:ext cx="914400" cy="914400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-0.22394 C 0.05104 -0.22394 0.0901 -0.17448 0.0901 -0.11301 C 0.0901 -0.052 0.05104 -0.00208 0.0033 -0.00208 C -0.04462 -0.00208 -0.08333 -0.052 -0.08333 -0.11301 C -0.08333 -0.17448 -0.04462 -0.22394 0.0033 -0.22394 Z " pathEditMode="relative" rAng="0" ptsTypes="fffff">
                                      <p:cBhvr>
                                        <p:cTn id="4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3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45274E-6 L 0.1375 0.0684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4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084 -0.02034 L -0.55 -0.1737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-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85 -0.06239 C 0.07257 -0.06355 0.08628 -0.06401 0.09982 -0.06586 C 0.1033 -0.06632 0.10711 -0.06632 0.11007 -0.0691 C 0.12257 -0.08065 0.1276 -0.09406 0.13576 -0.11023 C 0.1375 -0.1137 0.14097 -0.1204 0.14097 -0.12017 C 0.14427 -0.13935 0.15 -0.17263 0.13576 -0.18511 C 0.13281 -0.18765 0.12899 -0.18742 0.12552 -0.18858 C 0.11128 -0.21677 0.08576 -0.21562 0.06406 -0.22625 C 0.05798 -0.22925 0.05191 -0.23249 0.046 -0.23642 C 0.04323 -0.23827 0.04132 -0.2422 0.03836 -0.24335 C 0.03246 -0.24566 0.02639 -0.24543 0.02031 -0.24659 C -0.00122 -0.25629 0.02343 -0.24612 -0.0257 -0.25352 C -0.0507 -0.25722 -0.07709 -0.26369 -0.10261 -0.26716 C -0.11285 -0.27178 -0.12327 -0.2727 -0.13351 -0.27732 C -0.16337 -0.27432 -0.19341 -0.27455 -0.22327 -0.27062 C -0.23299 -0.26924 -0.24167 -0.26115 -0.25139 -0.26022 C -0.27101 -0.25814 -0.2908 -0.25814 -0.31042 -0.25699 C -0.32657 -0.2526 -0.33837 -0.24335 -0.354 -0.23642 C -0.35695 -0.23503 -0.35868 -0.23087 -0.36164 -0.22949 C -0.36632 -0.22741 -0.39914 -0.22301 -0.40018 -0.22278 C -0.41476 -0.21608 -0.40452 -0.22047 -0.4283 -0.21261 C -0.43177 -0.21146 -0.43854 -0.20915 -0.43854 -0.20892 C -0.44375 -0.20453 -0.44879 -0.20013 -0.454 -0.19551 C -0.4566 -0.1932 -0.46164 -0.18858 -0.46164 -0.18835 C -0.46337 -0.18396 -0.46476 -0.17934 -0.46684 -0.17494 C -0.47084 -0.16662 -0.47969 -0.15114 -0.47969 -0.15091 C -0.4842 -0.1315 -0.49306 -0.12849 -0.48473 -0.1033 C -0.48368 -0.10007 -0.47952 -0.10145 -0.47709 -0.09983 C -0.47188 -0.09637 -0.46667 -0.09336 -0.46164 -0.08967 C -0.45122 -0.08181 -0.44098 -0.07118 -0.43091 -0.06239 C -0.41528 -0.04876 -0.425 -0.06193 -0.40521 -0.04876 C -0.37986 -0.03189 -0.39202 -0.03836 -0.36927 -0.02819 C -0.33681 -0.01363 -0.30104 -0.02149 -0.26684 -0.01802 C -0.27361 -0.01687 -0.28733 -0.0238 -0.28733 -0.01456 C -0.28733 -0.00439 -0.26684 -0.00092 -0.26684 -0.00069 C -0.18872 -0.01271 -0.19063 -0.01178 -0.07448 -0.01456 C -0.06789 -0.01756 -0.0599 -0.0164 -0.054 -0.02149 C -0.05174 -0.02357 -0.05139 -0.03166 -0.05139 -0.03143 " pathEditMode="relative" rAng="0" ptsTypes="fffffffffffffffffffffffffffffffffffffA">
                                      <p:cBhvr>
                                        <p:cTn id="107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" y="-77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85 -0.06239 C 0.07257 -0.06355 0.08628 -0.06401 0.09982 -0.06586 C 0.1033 -0.06632 0.10711 -0.06632 0.11007 -0.0691 C 0.12257 -0.08065 0.1276 -0.09406 0.13576 -0.11023 C 0.1375 -0.1137 0.14097 -0.1204 0.14097 -0.12017 C 0.14427 -0.13935 0.15 -0.17263 0.13576 -0.18511 C 0.13281 -0.18765 0.12899 -0.18742 0.12552 -0.18858 C 0.11128 -0.21677 0.08576 -0.21562 0.06406 -0.22625 C 0.05798 -0.22925 0.05191 -0.23249 0.046 -0.23642 C 0.04323 -0.23827 0.04132 -0.2422 0.03836 -0.24335 C 0.03246 -0.24566 0.02639 -0.24543 0.02031 -0.24659 C -0.00122 -0.25629 0.02343 -0.24612 -0.0257 -0.25352 C -0.0507 -0.25722 -0.07709 -0.26369 -0.10261 -0.26716 C -0.11285 -0.27178 -0.12327 -0.2727 -0.13351 -0.27732 C -0.16337 -0.27432 -0.19341 -0.27455 -0.22327 -0.27062 C -0.23299 -0.26924 -0.24167 -0.26115 -0.25139 -0.26022 C -0.27101 -0.25814 -0.2908 -0.25814 -0.31042 -0.25699 C -0.32657 -0.2526 -0.33837 -0.24335 -0.354 -0.23642 C -0.35695 -0.23503 -0.35868 -0.23087 -0.36164 -0.22949 C -0.36632 -0.22741 -0.39914 -0.22301 -0.40018 -0.22278 C -0.41476 -0.21608 -0.40452 -0.22047 -0.4283 -0.21261 C -0.43177 -0.21146 -0.43854 -0.20915 -0.43854 -0.20892 C -0.44375 -0.20453 -0.44879 -0.20013 -0.454 -0.19551 C -0.4566 -0.1932 -0.46164 -0.18858 -0.46164 -0.18835 C -0.46337 -0.18396 -0.46476 -0.17934 -0.46684 -0.17494 C -0.47084 -0.16662 -0.47969 -0.15114 -0.47969 -0.15091 C -0.4842 -0.1315 -0.49306 -0.12849 -0.48473 -0.1033 C -0.48368 -0.10007 -0.47952 -0.10145 -0.47709 -0.09983 C -0.47188 -0.09637 -0.46667 -0.09336 -0.46164 -0.08967 C -0.45122 -0.08181 -0.44098 -0.07118 -0.43091 -0.06239 C -0.41528 -0.04876 -0.425 -0.06193 -0.40521 -0.04876 C -0.37986 -0.03189 -0.39202 -0.03836 -0.36927 -0.02819 C -0.33681 -0.01363 -0.30104 -0.02149 -0.26684 -0.01802 C -0.27361 -0.01687 -0.28733 -0.0238 -0.28733 -0.01456 C -0.28733 -0.00439 -0.26684 -0.00092 -0.26684 -0.00069 C -0.18872 -0.01271 -0.19063 -0.01178 -0.07448 -0.01456 C -0.06789 -0.01756 -0.0599 -0.0164 -0.054 -0.02149 C -0.05174 -0.02357 -0.05139 -0.03166 -0.05139 -0.03143 " pathEditMode="relative" rAng="0" ptsTypes="fffffffffffffffffffffffffffffffffffffA">
                                      <p:cBhvr>
                                        <p:cTn id="10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" y="-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5" grpId="0"/>
      <p:bldP spid="21" grpId="0"/>
      <p:bldP spid="23" grpId="0"/>
      <p:bldP spid="27" grpId="0"/>
      <p:bldP spid="33" grpId="0"/>
      <p:bldP spid="19" grpId="0"/>
      <p:bldP spid="20" grpId="0"/>
      <p:bldP spid="20" grpId="1"/>
      <p:bldP spid="26" grpId="0" animBg="1"/>
      <p:bldP spid="26" grpId="1" animBg="1"/>
      <p:bldP spid="32" grpId="0" animBg="1"/>
      <p:bldP spid="25" grpId="0" animBg="1"/>
      <p:bldP spid="25" grpId="1" animBg="1"/>
      <p:bldP spid="31" grpId="0"/>
      <p:bldP spid="31" grpId="1"/>
      <p:bldP spid="36" grpId="0" animBg="1"/>
      <p:bldP spid="36" grpId="1" animBg="1"/>
      <p:bldP spid="37" grpId="0" animBg="1"/>
      <p:bldP spid="3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572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রাদারফোর্ড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মডেলের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সীমাবদ্ধতা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pic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95400"/>
            <a:ext cx="7086600" cy="46482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676400" y="4094209"/>
            <a:ext cx="381000" cy="2491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-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52400" y="6096000"/>
            <a:ext cx="937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বৃত্তাকার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কক্ষপথে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ঘূর্ণন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কালে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ইলেকট্রন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নিউক্লিয়াসে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পতিত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6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34 -0.12734 C -0.0375 0.02912 0.07083 0.16501 0.21684 0.17402 C 0.35625 0.18581 0.4868 0.08089 0.49531 -0.07118 C 0.50677 -0.21192 0.41475 -0.3425 0.2842 -0.35174 C 0.16475 -0.35891 0.05104 -0.27247 0.04288 -0.14144 C 0.03402 -0.02172 0.11041 0.0899 0.221 0.09961 C 0.32326 0.10677 0.41961 0.03421 0.42569 -0.07626 C 0.43229 -0.17448 0.37152 -0.27039 0.28021 -0.27502 C 0.19722 -0.28195 0.11892 -0.22556 0.11232 -0.13658 C 0.10798 -0.05685 0.15382 0.02011 0.22552 0.0245 C 0.28871 0.02912 0.35173 -0.01271 0.35625 -0.08042 C 0.36059 -0.13913 0.32812 -0.19482 0.27552 -0.19944 C 0.23194 -0.20453 0.18646 -0.17864 0.18385 -0.13242 C 0.18003 -0.09452 0.19722 -0.05477 0.22986 -0.04992 C 0.25607 -0.04992 0.28229 -0.05962 0.28663 -0.08528 C 0.28871 -0.10145 0.2842 -0.11833 0.27135 -0.12526 C 0.26493 -0.12734 0.26041 -0.12734 0.25399 -0.12526 " pathEditMode="relative" rAng="0" ptsTypes="fffffffffffffffff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" y="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2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52400"/>
            <a:ext cx="1938337" cy="2651289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2895600" y="4267200"/>
            <a:ext cx="914400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</a:rPr>
              <a:t>+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2590800" y="3962400"/>
            <a:ext cx="1524000" cy="152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286000" y="3657600"/>
            <a:ext cx="2133600" cy="2133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1981200" y="3352800"/>
            <a:ext cx="2743200" cy="2743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230880" y="52882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42" name="Oval 41"/>
          <p:cNvSpPr/>
          <p:nvPr/>
        </p:nvSpPr>
        <p:spPr>
          <a:xfrm>
            <a:off x="3383280" y="388620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43" name="Oval 42"/>
          <p:cNvSpPr/>
          <p:nvPr/>
        </p:nvSpPr>
        <p:spPr>
          <a:xfrm>
            <a:off x="2209800" y="43738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44" name="Oval 43"/>
          <p:cNvSpPr/>
          <p:nvPr/>
        </p:nvSpPr>
        <p:spPr>
          <a:xfrm>
            <a:off x="4267200" y="320040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47" name="Oval 46"/>
          <p:cNvSpPr/>
          <p:nvPr/>
        </p:nvSpPr>
        <p:spPr>
          <a:xfrm>
            <a:off x="2514600" y="38404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48" name="Oval 47"/>
          <p:cNvSpPr/>
          <p:nvPr/>
        </p:nvSpPr>
        <p:spPr>
          <a:xfrm>
            <a:off x="3200400" y="56692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49" name="Oval 48"/>
          <p:cNvSpPr/>
          <p:nvPr/>
        </p:nvSpPr>
        <p:spPr>
          <a:xfrm>
            <a:off x="4114800" y="403860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50" name="Oval 49"/>
          <p:cNvSpPr/>
          <p:nvPr/>
        </p:nvSpPr>
        <p:spPr>
          <a:xfrm>
            <a:off x="2697480" y="55168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51" name="Oval 50"/>
          <p:cNvSpPr/>
          <p:nvPr/>
        </p:nvSpPr>
        <p:spPr>
          <a:xfrm>
            <a:off x="1905000" y="411480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52" name="Oval 51"/>
          <p:cNvSpPr/>
          <p:nvPr/>
        </p:nvSpPr>
        <p:spPr>
          <a:xfrm>
            <a:off x="4191000" y="51358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45" name="Oval 44"/>
          <p:cNvSpPr/>
          <p:nvPr/>
        </p:nvSpPr>
        <p:spPr>
          <a:xfrm>
            <a:off x="1676400" y="3048000"/>
            <a:ext cx="3352800" cy="3352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048000" y="320040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53" name="Oval 52"/>
          <p:cNvSpPr/>
          <p:nvPr/>
        </p:nvSpPr>
        <p:spPr>
          <a:xfrm>
            <a:off x="2164080" y="49072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54" name="Oval 53"/>
          <p:cNvSpPr/>
          <p:nvPr/>
        </p:nvSpPr>
        <p:spPr>
          <a:xfrm>
            <a:off x="4495800" y="3459480"/>
            <a:ext cx="27432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sp>
        <p:nvSpPr>
          <p:cNvPr id="55" name="Oval 54"/>
          <p:cNvSpPr/>
          <p:nvPr/>
        </p:nvSpPr>
        <p:spPr>
          <a:xfrm>
            <a:off x="3810000" y="5516880"/>
            <a:ext cx="228600" cy="274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</a:t>
            </a:r>
            <a:endParaRPr lang="en-US" sz="3200" b="1" dirty="0"/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4038600" y="4343400"/>
            <a:ext cx="2590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4419600" y="4799012"/>
            <a:ext cx="2286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648200" y="5256212"/>
            <a:ext cx="2133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4724400" y="5715000"/>
            <a:ext cx="1981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705600" y="39624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K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শেল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781800" y="4525108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L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শেল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781800" y="505402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M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শেল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781800" y="54864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শেল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895600" y="609600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বোরের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810000" y="22098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শোষিত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72000" y="2768025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বিকিরণ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05400" y="3810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n=1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5105400" y="42672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n=2</a:t>
            </a:r>
            <a:endParaRPr lang="en-US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5105400" y="473458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n=3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5105400" y="51816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n=4</a:t>
            </a:r>
            <a:endParaRPr lang="en-US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457200" y="3505200"/>
            <a:ext cx="533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নিল’সবোর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93 -0.07765 C -0.03889 -0.07765 0.0434 0.03166 0.0434 0.16639 C 0.0434 0.3009 -0.03889 0.41044 -0.13993 0.41044 C -0.24115 0.41044 -0.32326 0.3009 -0.32326 0.16639 C -0.32326 0.03166 -0.24115 -0.07765 -0.13993 -0.07765 Z " pathEditMode="relative" rAng="0" ptsTypes="fffff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4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833 0.00208 L 0.03177 -0.13982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-71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5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879 L -0.05 0.13543 " pathEditMode="relative" rAng="0" ptsTypes="AA">
                                      <p:cBhvr>
                                        <p:cTn id="10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2" grpId="1" animBg="1"/>
      <p:bldP spid="43" grpId="0" animBg="1"/>
      <p:bldP spid="44" grpId="0" animBg="1"/>
      <p:bldP spid="44" grpId="1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45" grpId="0" animBg="1"/>
      <p:bldP spid="46" grpId="0" animBg="1"/>
      <p:bldP spid="53" grpId="0" animBg="1"/>
      <p:bldP spid="54" grpId="0" animBg="1"/>
      <p:bldP spid="54" grpId="1" animBg="1"/>
      <p:bldP spid="55" grpId="0" animBg="1"/>
      <p:bldP spid="67" grpId="0"/>
      <p:bldP spid="68" grpId="0"/>
      <p:bldP spid="69" grpId="0"/>
      <p:bldP spid="70" grpId="0"/>
      <p:bldP spid="76" grpId="0"/>
      <p:bldP spid="77" grpId="0"/>
      <p:bldP spid="77" grpId="1"/>
      <p:bldP spid="77" grpId="2"/>
      <p:bldP spid="78" grpId="0"/>
      <p:bldP spid="78" grpId="1"/>
      <p:bldP spid="33" grpId="0"/>
      <p:bldP spid="34" grpId="0"/>
      <p:bldP spid="35" grpId="0"/>
      <p:bldP spid="36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457200"/>
            <a:ext cx="63246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9812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বোর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সোডিয়াম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8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533400"/>
            <a:ext cx="289560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633008"/>
            <a:ext cx="815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নিরপেক্ষ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সোডিয়াম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ডায়াগ্রাম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এঁকে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রাদারফোর্ড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মডেলের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স্বীকার্য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সমূহের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সার্থকতা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6600" y="990600"/>
            <a:ext cx="23622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048000"/>
            <a:ext cx="84582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কেন্দ্রে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আধান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পরমাণুর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আধান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রাদারফোর্ড</a:t>
            </a:r>
            <a:r>
              <a:rPr lang="en-US" sz="39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পরমাণু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মডেলের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971800"/>
            <a:ext cx="8077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রাদারফোর্ড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বোরের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মডেলের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গ্রহনযোগ্য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990600"/>
            <a:ext cx="35814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447800"/>
            <a:ext cx="7467600" cy="426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9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314</Words>
  <Application>Microsoft Office PowerPoint</Application>
  <PresentationFormat>On-screen Show (4:3)</PresentationFormat>
  <Paragraphs>132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181</cp:revision>
  <dcterms:created xsi:type="dcterms:W3CDTF">2006-08-16T00:00:00Z</dcterms:created>
  <dcterms:modified xsi:type="dcterms:W3CDTF">2013-11-29T15:25:49Z</dcterms:modified>
</cp:coreProperties>
</file>